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506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292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053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938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37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8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239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313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354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408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13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C6A84-2E8F-49D2-AE6F-91DBE42A2FF2}" type="datetimeFigureOut">
              <a:rPr lang="ru-RU" smtClean="0"/>
              <a:t>10.06.2020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2E2A8-40F5-4D0C-84F0-EFA410961B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973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969834" y="1590810"/>
            <a:ext cx="3757961" cy="69902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Ранняя диагностика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скрининг  - </a:t>
            </a:r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(срок 10 – 13 недель) 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этап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(срок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недель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69535" y="922764"/>
            <a:ext cx="3730083" cy="63005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скрытый спинальный </a:t>
            </a:r>
            <a:r>
              <a:rPr 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дизрафизм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spina</a:t>
            </a:r>
            <a:r>
              <a:rPr lang="en-US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bifida 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occulta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7980" y="5499550"/>
            <a:ext cx="2345582" cy="101476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Лечение у специалистов: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Нейрохирургов</a:t>
            </a:r>
          </a:p>
          <a:p>
            <a:pPr marL="285750" indent="-285750"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Урологов</a:t>
            </a:r>
          </a:p>
          <a:p>
            <a:pPr marL="285750" indent="-285750"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Ортопедов</a:t>
            </a:r>
          </a:p>
          <a:p>
            <a:pPr algn="ctr"/>
            <a:endParaRPr lang="ru-RU" sz="16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2310857" y="11970"/>
            <a:ext cx="8172566" cy="830188"/>
          </a:xfrm>
          <a:prstGeom prst="horizontalScrol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(маршрут) движения детей с врожденной спинномозговой грыжей (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Spina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Bifida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478"/>
            <a:ext cx="2466975" cy="85028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891455" y="922764"/>
            <a:ext cx="4824761" cy="63005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(грыжевое) расщепление позвоночника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spina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bifida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aperta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3434577" y="710188"/>
            <a:ext cx="256477" cy="22585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9400478" y="710188"/>
            <a:ext cx="211875" cy="21257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5" idx="3"/>
          </p:cNvCxnSpPr>
          <p:nvPr/>
        </p:nvCxnSpPr>
        <p:spPr>
          <a:xfrm flipH="1">
            <a:off x="7727795" y="1573726"/>
            <a:ext cx="1037064" cy="36659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041263" y="1552814"/>
            <a:ext cx="909989" cy="4575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4080997" y="2460686"/>
            <a:ext cx="4047893" cy="123821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подтверждении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пренатального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консилиума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составе врачей акушера-гинеколога, медицинского генетика, нейрохирурга, детского (неонатального) хирурга и других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специалистов) </a:t>
            </a:r>
          </a:p>
        </p:txBody>
      </p:sp>
      <p:cxnSp>
        <p:nvCxnSpPr>
          <p:cNvPr id="28" name="Прямая со стрелкой 27"/>
          <p:cNvCxnSpPr>
            <a:stCxn id="27" idx="3"/>
          </p:cNvCxnSpPr>
          <p:nvPr/>
        </p:nvCxnSpPr>
        <p:spPr>
          <a:xfrm flipV="1">
            <a:off x="8128890" y="2481440"/>
            <a:ext cx="507732" cy="59835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3573265" y="2617471"/>
            <a:ext cx="553386" cy="47431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8385369" y="1817428"/>
            <a:ext cx="3501482" cy="66966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прерывание беременности по генетическим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показаниям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48797" y="1630504"/>
            <a:ext cx="3417849" cy="113797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Пролонгирование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беременности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рекомендациями о сроке,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методе 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месте </a:t>
            </a:r>
            <a:r>
              <a:rPr lang="ru-RU" sz="14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родоразрешения</a:t>
            </a:r>
            <a:r>
              <a:rPr lang="ru-RU" sz="14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последующей тактике ведения </a:t>
            </a:r>
            <a:r>
              <a:rPr lang="ru-RU" sz="1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новорожденного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1886643" y="2768475"/>
            <a:ext cx="0" cy="2189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78758" y="2987427"/>
            <a:ext cx="3872494" cy="80159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 специалистов: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нейрохирурга; невролога, уролога, хирурга, травматолога-ортопеда, офтальмолога, 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реабилитолога</a:t>
            </a:r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Прямая со стрелкой 44"/>
          <p:cNvCxnSpPr/>
          <p:nvPr/>
        </p:nvCxnSpPr>
        <p:spPr>
          <a:xfrm flipH="1">
            <a:off x="1882576" y="4625446"/>
            <a:ext cx="4066" cy="2375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Скругленный прямоугольник 48"/>
          <p:cNvSpPr/>
          <p:nvPr/>
        </p:nvSpPr>
        <p:spPr>
          <a:xfrm>
            <a:off x="688371" y="4856566"/>
            <a:ext cx="2155191" cy="40544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Хирургическое лечение</a:t>
            </a:r>
            <a:endParaRPr lang="ru-RU" sz="1400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4554" y="6514312"/>
            <a:ext cx="24299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Сокращение см. в описании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49098" y="4085271"/>
            <a:ext cx="2383674" cy="52854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диагностики: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МРТ, КТ*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886643" y="3789024"/>
            <a:ext cx="0" cy="2659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1889194" y="5262008"/>
            <a:ext cx="0" cy="2375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Скругленный прямоугольник 42"/>
          <p:cNvSpPr/>
          <p:nvPr/>
        </p:nvSpPr>
        <p:spPr>
          <a:xfrm>
            <a:off x="3276324" y="3816817"/>
            <a:ext cx="6286501" cy="28690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Центры компетенции: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КФ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«UMC» «Республиканский диагностический центр»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-АО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«Национальный Центр Нейрохирургии»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-КФ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«UMC» «Национальный центр детской реабилитации»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-КФ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«UMC» «Национальный научный центр материнства и детства»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-ГКП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ПХВ «Городская детская больница №2»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-ГКП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ПХВ «Многопрофильная городская детская больница № 2»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-Султан)</a:t>
            </a:r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-ГКП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ПХВ «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Жамбылская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областная детская больница»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г.Тараз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-КГП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ПХВ «Центр матери и ребенка» УЗ ВКО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г.Усть-Каменогорск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-ГККП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«Областная детская клиническая больница»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г.Актобе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-ГКП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«Областная детская клиническая больница» УЗКО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г.Караганда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-Клиника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Medlive</a:t>
            </a:r>
            <a:r>
              <a:rPr 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-Медицинский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реабилитационный центр «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Айлана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г.Нур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-Султан);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реабилитации и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кинезитерапии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«Атлант»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г.Павлодар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РГКП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«Республиканский детский реабилитационный центр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Балбулак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г.Алматы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 flipV="1">
            <a:off x="2843562" y="6066263"/>
            <a:ext cx="405352" cy="20072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кругленный прямоугольник 52"/>
          <p:cNvSpPr/>
          <p:nvPr/>
        </p:nvSpPr>
        <p:spPr>
          <a:xfrm>
            <a:off x="9590235" y="3860323"/>
            <a:ext cx="2629175" cy="26539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Реабилитация при SB: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•Занятия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ЛФК под наблюдением инструктора;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•Массаж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sz="1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Физиолечение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•Занятия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плаванием;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•Прием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 – по назначению врача.</a:t>
            </a:r>
          </a:p>
          <a:p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тяжелых форм </a:t>
            </a:r>
            <a:r>
              <a:rPr lang="ru-RU" sz="1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парапареза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ребенок может ходить.</a:t>
            </a:r>
          </a:p>
        </p:txBody>
      </p:sp>
      <p:pic>
        <p:nvPicPr>
          <p:cNvPr id="57" name="Рисунок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0682" y="2662886"/>
            <a:ext cx="3400861" cy="103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8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1611</TotalTime>
  <Words>360</Words>
  <Application>Microsoft Office PowerPoint</Application>
  <PresentationFormat>Широкоэкранный</PresentationFormat>
  <Paragraphs>48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Шолпан Т. Накенова</dc:creator>
  <cp:lastModifiedBy>Шолпан Т. Накенова</cp:lastModifiedBy>
  <cp:revision>34</cp:revision>
  <dcterms:created xsi:type="dcterms:W3CDTF">2020-05-12T06:18:23Z</dcterms:created>
  <dcterms:modified xsi:type="dcterms:W3CDTF">2020-06-10T11:35:04Z</dcterms:modified>
</cp:coreProperties>
</file>